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54" r:id="rId1"/>
  </p:sldMasterIdLst>
  <p:sldIdLst>
    <p:sldId id="256" r:id="rId2"/>
    <p:sldId id="257" r:id="rId3"/>
    <p:sldId id="258" r:id="rId4"/>
    <p:sldId id="259" r:id="rId5"/>
    <p:sldId id="262" r:id="rId6"/>
    <p:sldId id="261" r:id="rId7"/>
    <p:sldId id="260" r:id="rId8"/>
    <p:sldId id="263" r:id="rId9"/>
    <p:sldId id="264" r:id="rId10"/>
    <p:sldId id="268" r:id="rId11"/>
    <p:sldId id="265" r:id="rId12"/>
    <p:sldId id="269" r:id="rId13"/>
    <p:sldId id="266" r:id="rId14"/>
    <p:sldId id="267" r:id="rId15"/>
    <p:sldId id="270" r:id="rId16"/>
    <p:sldId id="272" r:id="rId17"/>
    <p:sldId id="271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8" autoAdjust="0"/>
    <p:restoredTop sz="94660"/>
  </p:normalViewPr>
  <p:slideViewPr>
    <p:cSldViewPr snapToGrid="0">
      <p:cViewPr>
        <p:scale>
          <a:sx n="75" d="100"/>
          <a:sy n="75" d="100"/>
        </p:scale>
        <p:origin x="-72" y="9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ric Lin" userId="62ed94e1fe425847" providerId="LiveId" clId="{C221325F-20C6-4244-8ECE-827A96944A9E}"/>
    <pc:docChg chg="custSel addSld delSld modSld">
      <pc:chgData name="Eric Lin" userId="62ed94e1fe425847" providerId="LiveId" clId="{C221325F-20C6-4244-8ECE-827A96944A9E}" dt="2018-07-13T03:07:49.364" v="2824" actId="313"/>
      <pc:docMkLst>
        <pc:docMk/>
      </pc:docMkLst>
      <pc:sldChg chg="modSp">
        <pc:chgData name="Eric Lin" userId="62ed94e1fe425847" providerId="LiveId" clId="{C221325F-20C6-4244-8ECE-827A96944A9E}" dt="2018-07-13T02:42:59.205" v="2431" actId="20577"/>
        <pc:sldMkLst>
          <pc:docMk/>
          <pc:sldMk cId="1699901838" sldId="257"/>
        </pc:sldMkLst>
        <pc:spChg chg="mod">
          <ac:chgData name="Eric Lin" userId="62ed94e1fe425847" providerId="LiveId" clId="{C221325F-20C6-4244-8ECE-827A96944A9E}" dt="2018-07-13T02:42:59.205" v="2431" actId="20577"/>
          <ac:spMkLst>
            <pc:docMk/>
            <pc:sldMk cId="1699901838" sldId="257"/>
            <ac:spMk id="3" creationId="{00000000-0000-0000-0000-000000000000}"/>
          </ac:spMkLst>
        </pc:spChg>
      </pc:sldChg>
      <pc:sldChg chg="addSp delSp modSp">
        <pc:chgData name="Eric Lin" userId="62ed94e1fe425847" providerId="LiveId" clId="{C221325F-20C6-4244-8ECE-827A96944A9E}" dt="2018-07-13T02:23:39.615" v="2242" actId="1076"/>
        <pc:sldMkLst>
          <pc:docMk/>
          <pc:sldMk cId="800553652" sldId="258"/>
        </pc:sldMkLst>
        <pc:spChg chg="mod">
          <ac:chgData name="Eric Lin" userId="62ed94e1fe425847" providerId="LiveId" clId="{C221325F-20C6-4244-8ECE-827A96944A9E}" dt="2018-07-13T02:23:15.389" v="2234" actId="1076"/>
          <ac:spMkLst>
            <pc:docMk/>
            <pc:sldMk cId="800553652" sldId="258"/>
            <ac:spMk id="7" creationId="{00000000-0000-0000-0000-000000000000}"/>
          </ac:spMkLst>
        </pc:spChg>
        <pc:picChg chg="add del mod">
          <ac:chgData name="Eric Lin" userId="62ed94e1fe425847" providerId="LiveId" clId="{C221325F-20C6-4244-8ECE-827A96944A9E}" dt="2018-07-13T02:23:33.063" v="2239" actId="478"/>
          <ac:picMkLst>
            <pc:docMk/>
            <pc:sldMk cId="800553652" sldId="258"/>
            <ac:picMk id="4" creationId="{AC35C199-16E5-46C6-9751-DE053322A040}"/>
          </ac:picMkLst>
        </pc:picChg>
        <pc:picChg chg="add mod">
          <ac:chgData name="Eric Lin" userId="62ed94e1fe425847" providerId="LiveId" clId="{C221325F-20C6-4244-8ECE-827A96944A9E}" dt="2018-07-13T02:23:39.615" v="2242" actId="1076"/>
          <ac:picMkLst>
            <pc:docMk/>
            <pc:sldMk cId="800553652" sldId="258"/>
            <ac:picMk id="8" creationId="{38C59E5E-5C26-4579-AE08-BBDB586074AF}"/>
          </ac:picMkLst>
        </pc:picChg>
      </pc:sldChg>
      <pc:sldChg chg="modSp">
        <pc:chgData name="Eric Lin" userId="62ed94e1fe425847" providerId="LiveId" clId="{C221325F-20C6-4244-8ECE-827A96944A9E}" dt="2018-07-13T02:10:08.219" v="1587" actId="20577"/>
        <pc:sldMkLst>
          <pc:docMk/>
          <pc:sldMk cId="648870188" sldId="259"/>
        </pc:sldMkLst>
        <pc:spChg chg="mod">
          <ac:chgData name="Eric Lin" userId="62ed94e1fe425847" providerId="LiveId" clId="{C221325F-20C6-4244-8ECE-827A96944A9E}" dt="2018-07-13T02:10:08.219" v="1587" actId="20577"/>
          <ac:spMkLst>
            <pc:docMk/>
            <pc:sldMk cId="648870188" sldId="259"/>
            <ac:spMk id="5" creationId="{00000000-0000-0000-0000-000000000000}"/>
          </ac:spMkLst>
        </pc:spChg>
      </pc:sldChg>
      <pc:sldChg chg="modSp">
        <pc:chgData name="Eric Lin" userId="62ed94e1fe425847" providerId="LiveId" clId="{C221325F-20C6-4244-8ECE-827A96944A9E}" dt="2018-07-13T01:35:11.695" v="35" actId="20577"/>
        <pc:sldMkLst>
          <pc:docMk/>
          <pc:sldMk cId="3050050106" sldId="261"/>
        </pc:sldMkLst>
        <pc:spChg chg="mod">
          <ac:chgData name="Eric Lin" userId="62ed94e1fe425847" providerId="LiveId" clId="{C221325F-20C6-4244-8ECE-827A96944A9E}" dt="2018-07-13T01:35:11.695" v="35" actId="20577"/>
          <ac:spMkLst>
            <pc:docMk/>
            <pc:sldMk cId="3050050106" sldId="261"/>
            <ac:spMk id="13" creationId="{00000000-0000-0000-0000-000000000000}"/>
          </ac:spMkLst>
        </pc:spChg>
      </pc:sldChg>
      <pc:sldChg chg="modSp">
        <pc:chgData name="Eric Lin" userId="62ed94e1fe425847" providerId="LiveId" clId="{C221325F-20C6-4244-8ECE-827A96944A9E}" dt="2018-07-13T01:35:00.050" v="30" actId="20577"/>
        <pc:sldMkLst>
          <pc:docMk/>
          <pc:sldMk cId="2387940073" sldId="262"/>
        </pc:sldMkLst>
        <pc:spChg chg="mod">
          <ac:chgData name="Eric Lin" userId="62ed94e1fe425847" providerId="LiveId" clId="{C221325F-20C6-4244-8ECE-827A96944A9E}" dt="2018-07-13T01:35:00.050" v="30" actId="20577"/>
          <ac:spMkLst>
            <pc:docMk/>
            <pc:sldMk cId="2387940073" sldId="262"/>
            <ac:spMk id="8" creationId="{00000000-0000-0000-0000-000000000000}"/>
          </ac:spMkLst>
        </pc:spChg>
      </pc:sldChg>
      <pc:sldChg chg="addSp modSp">
        <pc:chgData name="Eric Lin" userId="62ed94e1fe425847" providerId="LiveId" clId="{C221325F-20C6-4244-8ECE-827A96944A9E}" dt="2018-07-13T02:28:10.475" v="2253" actId="1076"/>
        <pc:sldMkLst>
          <pc:docMk/>
          <pc:sldMk cId="773686152" sldId="263"/>
        </pc:sldMkLst>
        <pc:spChg chg="mod">
          <ac:chgData name="Eric Lin" userId="62ed94e1fe425847" providerId="LiveId" clId="{C221325F-20C6-4244-8ECE-827A96944A9E}" dt="2018-07-13T02:28:08.333" v="2251" actId="1076"/>
          <ac:spMkLst>
            <pc:docMk/>
            <pc:sldMk cId="773686152" sldId="263"/>
            <ac:spMk id="6" creationId="{00000000-0000-0000-0000-000000000000}"/>
          </ac:spMkLst>
        </pc:spChg>
        <pc:picChg chg="add mod">
          <ac:chgData name="Eric Lin" userId="62ed94e1fe425847" providerId="LiveId" clId="{C221325F-20C6-4244-8ECE-827A96944A9E}" dt="2018-07-13T02:28:09.551" v="2252" actId="1076"/>
          <ac:picMkLst>
            <pc:docMk/>
            <pc:sldMk cId="773686152" sldId="263"/>
            <ac:picMk id="3" creationId="{C020E003-A0BF-476C-89A7-0C8136F1EDB9}"/>
          </ac:picMkLst>
        </pc:picChg>
        <pc:picChg chg="add mod">
          <ac:chgData name="Eric Lin" userId="62ed94e1fe425847" providerId="LiveId" clId="{C221325F-20C6-4244-8ECE-827A96944A9E}" dt="2018-07-13T02:28:10.475" v="2253" actId="1076"/>
          <ac:picMkLst>
            <pc:docMk/>
            <pc:sldMk cId="773686152" sldId="263"/>
            <ac:picMk id="7" creationId="{478C1299-9528-4812-92EE-D2A5122AE371}"/>
          </ac:picMkLst>
        </pc:picChg>
      </pc:sldChg>
      <pc:sldChg chg="addSp delSp modSp add">
        <pc:chgData name="Eric Lin" userId="62ed94e1fe425847" providerId="LiveId" clId="{C221325F-20C6-4244-8ECE-827A96944A9E}" dt="2018-07-13T02:30:23.923" v="2300" actId="20577"/>
        <pc:sldMkLst>
          <pc:docMk/>
          <pc:sldMk cId="4184112804" sldId="264"/>
        </pc:sldMkLst>
        <pc:spChg chg="mod">
          <ac:chgData name="Eric Lin" userId="62ed94e1fe425847" providerId="LiveId" clId="{C221325F-20C6-4244-8ECE-827A96944A9E}" dt="2018-07-13T01:52:06.936" v="830" actId="1076"/>
          <ac:spMkLst>
            <pc:docMk/>
            <pc:sldMk cId="4184112804" sldId="264"/>
            <ac:spMk id="2" creationId="{62204A98-1298-4CD6-8F2B-75698669DE30}"/>
          </ac:spMkLst>
        </pc:spChg>
        <pc:spChg chg="mod">
          <ac:chgData name="Eric Lin" userId="62ed94e1fe425847" providerId="LiveId" clId="{C221325F-20C6-4244-8ECE-827A96944A9E}" dt="2018-07-13T02:30:23.923" v="2300" actId="20577"/>
          <ac:spMkLst>
            <pc:docMk/>
            <pc:sldMk cId="4184112804" sldId="264"/>
            <ac:spMk id="3" creationId="{D024CD5A-635E-43F0-B0E7-19F98D866CF4}"/>
          </ac:spMkLst>
        </pc:spChg>
        <pc:picChg chg="add del mod">
          <ac:chgData name="Eric Lin" userId="62ed94e1fe425847" providerId="LiveId" clId="{C221325F-20C6-4244-8ECE-827A96944A9E}" dt="2018-07-13T02:28:37.719" v="2258" actId="478"/>
          <ac:picMkLst>
            <pc:docMk/>
            <pc:sldMk cId="4184112804" sldId="264"/>
            <ac:picMk id="5" creationId="{A9CFE000-0EF8-45F2-A6E0-8AD2DC037138}"/>
          </ac:picMkLst>
        </pc:picChg>
        <pc:picChg chg="add mod modCrop">
          <ac:chgData name="Eric Lin" userId="62ed94e1fe425847" providerId="LiveId" clId="{C221325F-20C6-4244-8ECE-827A96944A9E}" dt="2018-07-13T02:29:20.156" v="2269" actId="14100"/>
          <ac:picMkLst>
            <pc:docMk/>
            <pc:sldMk cId="4184112804" sldId="264"/>
            <ac:picMk id="7" creationId="{03A38FE3-505D-4E8E-AAE5-C43CD952FBE9}"/>
          </ac:picMkLst>
        </pc:picChg>
      </pc:sldChg>
      <pc:sldChg chg="addSp modSp add">
        <pc:chgData name="Eric Lin" userId="62ed94e1fe425847" providerId="LiveId" clId="{C221325F-20C6-4244-8ECE-827A96944A9E}" dt="2018-07-13T02:32:30.768" v="2336" actId="20577"/>
        <pc:sldMkLst>
          <pc:docMk/>
          <pc:sldMk cId="3719218936" sldId="265"/>
        </pc:sldMkLst>
        <pc:spChg chg="mod">
          <ac:chgData name="Eric Lin" userId="62ed94e1fe425847" providerId="LiveId" clId="{C221325F-20C6-4244-8ECE-827A96944A9E}" dt="2018-07-13T01:54:05.716" v="873" actId="20577"/>
          <ac:spMkLst>
            <pc:docMk/>
            <pc:sldMk cId="3719218936" sldId="265"/>
            <ac:spMk id="2" creationId="{C9025A03-E6D5-4DE0-8A2A-DB39C441CA9F}"/>
          </ac:spMkLst>
        </pc:spChg>
        <pc:spChg chg="mod">
          <ac:chgData name="Eric Lin" userId="62ed94e1fe425847" providerId="LiveId" clId="{C221325F-20C6-4244-8ECE-827A96944A9E}" dt="2018-07-13T02:32:30.768" v="2336" actId="20577"/>
          <ac:spMkLst>
            <pc:docMk/>
            <pc:sldMk cId="3719218936" sldId="265"/>
            <ac:spMk id="3" creationId="{300228BC-7312-4BED-AADB-598BB9EBBBE7}"/>
          </ac:spMkLst>
        </pc:spChg>
        <pc:picChg chg="add mod">
          <ac:chgData name="Eric Lin" userId="62ed94e1fe425847" providerId="LiveId" clId="{C221325F-20C6-4244-8ECE-827A96944A9E}" dt="2018-07-13T02:31:22.692" v="2305" actId="1076"/>
          <ac:picMkLst>
            <pc:docMk/>
            <pc:sldMk cId="3719218936" sldId="265"/>
            <ac:picMk id="5" creationId="{1CDCA3BD-EA3E-4C88-81EC-C49BC89FC7E5}"/>
          </ac:picMkLst>
        </pc:picChg>
      </pc:sldChg>
      <pc:sldChg chg="addSp delSp modSp add">
        <pc:chgData name="Eric Lin" userId="62ed94e1fe425847" providerId="LiveId" clId="{C221325F-20C6-4244-8ECE-827A96944A9E}" dt="2018-07-13T02:39:51.049" v="2364" actId="1076"/>
        <pc:sldMkLst>
          <pc:docMk/>
          <pc:sldMk cId="2301828402" sldId="266"/>
        </pc:sldMkLst>
        <pc:spChg chg="mod">
          <ac:chgData name="Eric Lin" userId="62ed94e1fe425847" providerId="LiveId" clId="{C221325F-20C6-4244-8ECE-827A96944A9E}" dt="2018-07-13T02:39:31.292" v="2359" actId="14100"/>
          <ac:spMkLst>
            <pc:docMk/>
            <pc:sldMk cId="2301828402" sldId="266"/>
            <ac:spMk id="2" creationId="{E7AC4C31-C19C-499E-B45F-B8A4835CE607}"/>
          </ac:spMkLst>
        </pc:spChg>
        <pc:spChg chg="mod">
          <ac:chgData name="Eric Lin" userId="62ed94e1fe425847" providerId="LiveId" clId="{C221325F-20C6-4244-8ECE-827A96944A9E}" dt="2018-07-13T02:39:12.457" v="2354" actId="14100"/>
          <ac:spMkLst>
            <pc:docMk/>
            <pc:sldMk cId="2301828402" sldId="266"/>
            <ac:spMk id="3" creationId="{E76329B8-86FB-4503-9060-5C35173DBE29}"/>
          </ac:spMkLst>
        </pc:spChg>
        <pc:picChg chg="add del mod">
          <ac:chgData name="Eric Lin" userId="62ed94e1fe425847" providerId="LiveId" clId="{C221325F-20C6-4244-8ECE-827A96944A9E}" dt="2018-07-13T02:39:27.780" v="2358" actId="478"/>
          <ac:picMkLst>
            <pc:docMk/>
            <pc:sldMk cId="2301828402" sldId="266"/>
            <ac:picMk id="5" creationId="{2B3F2838-D381-48A4-9BAB-4E4B5FC5C048}"/>
          </ac:picMkLst>
        </pc:picChg>
        <pc:picChg chg="add mod">
          <ac:chgData name="Eric Lin" userId="62ed94e1fe425847" providerId="LiveId" clId="{C221325F-20C6-4244-8ECE-827A96944A9E}" dt="2018-07-13T02:39:51.049" v="2364" actId="1076"/>
          <ac:picMkLst>
            <pc:docMk/>
            <pc:sldMk cId="2301828402" sldId="266"/>
            <ac:picMk id="7" creationId="{A1F0E408-8FE9-488B-A05E-CC48BC3E0B79}"/>
          </ac:picMkLst>
        </pc:picChg>
      </pc:sldChg>
      <pc:sldChg chg="addSp modSp add">
        <pc:chgData name="Eric Lin" userId="62ed94e1fe425847" providerId="LiveId" clId="{C221325F-20C6-4244-8ECE-827A96944A9E}" dt="2018-07-13T02:41:16.461" v="2377" actId="14100"/>
        <pc:sldMkLst>
          <pc:docMk/>
          <pc:sldMk cId="2224120720" sldId="267"/>
        </pc:sldMkLst>
        <pc:spChg chg="mod">
          <ac:chgData name="Eric Lin" userId="62ed94e1fe425847" providerId="LiveId" clId="{C221325F-20C6-4244-8ECE-827A96944A9E}" dt="2018-07-13T02:17:06.110" v="2140" actId="20577"/>
          <ac:spMkLst>
            <pc:docMk/>
            <pc:sldMk cId="2224120720" sldId="267"/>
            <ac:spMk id="2" creationId="{3D1C4C27-B06E-432B-8B2B-EFB068AE821D}"/>
          </ac:spMkLst>
        </pc:spChg>
        <pc:spChg chg="mod">
          <ac:chgData name="Eric Lin" userId="62ed94e1fe425847" providerId="LiveId" clId="{C221325F-20C6-4244-8ECE-827A96944A9E}" dt="2018-07-13T02:18:45.618" v="2226" actId="20577"/>
          <ac:spMkLst>
            <pc:docMk/>
            <pc:sldMk cId="2224120720" sldId="267"/>
            <ac:spMk id="3" creationId="{7ABE8879-511A-4B00-88B7-21D7F04E241B}"/>
          </ac:spMkLst>
        </pc:spChg>
        <pc:picChg chg="add mod">
          <ac:chgData name="Eric Lin" userId="62ed94e1fe425847" providerId="LiveId" clId="{C221325F-20C6-4244-8ECE-827A96944A9E}" dt="2018-07-13T02:40:23.976" v="2368" actId="1076"/>
          <ac:picMkLst>
            <pc:docMk/>
            <pc:sldMk cId="2224120720" sldId="267"/>
            <ac:picMk id="5" creationId="{C1C7BBDF-4861-467E-A361-F0132351C0FA}"/>
          </ac:picMkLst>
        </pc:picChg>
        <pc:picChg chg="add mod">
          <ac:chgData name="Eric Lin" userId="62ed94e1fe425847" providerId="LiveId" clId="{C221325F-20C6-4244-8ECE-827A96944A9E}" dt="2018-07-13T02:41:16.461" v="2377" actId="14100"/>
          <ac:picMkLst>
            <pc:docMk/>
            <pc:sldMk cId="2224120720" sldId="267"/>
            <ac:picMk id="7" creationId="{61D7DF4F-AFA6-4C1A-8AB6-331DFAC0A0B4}"/>
          </ac:picMkLst>
        </pc:picChg>
        <pc:picChg chg="add mod">
          <ac:chgData name="Eric Lin" userId="62ed94e1fe425847" providerId="LiveId" clId="{C221325F-20C6-4244-8ECE-827A96944A9E}" dt="2018-07-13T02:41:10.642" v="2376" actId="1076"/>
          <ac:picMkLst>
            <pc:docMk/>
            <pc:sldMk cId="2224120720" sldId="267"/>
            <ac:picMk id="9" creationId="{3C771444-A913-41C1-BD43-E5A52EF79D02}"/>
          </ac:picMkLst>
        </pc:picChg>
      </pc:sldChg>
      <pc:sldChg chg="addSp delSp modSp add">
        <pc:chgData name="Eric Lin" userId="62ed94e1fe425847" providerId="LiveId" clId="{C221325F-20C6-4244-8ECE-827A96944A9E}" dt="2018-07-13T02:30:12.945" v="2293" actId="1076"/>
        <pc:sldMkLst>
          <pc:docMk/>
          <pc:sldMk cId="2468670041" sldId="268"/>
        </pc:sldMkLst>
        <pc:spChg chg="mod">
          <ac:chgData name="Eric Lin" userId="62ed94e1fe425847" providerId="LiveId" clId="{C221325F-20C6-4244-8ECE-827A96944A9E}" dt="2018-07-13T02:29:36.463" v="2279" actId="20577"/>
          <ac:spMkLst>
            <pc:docMk/>
            <pc:sldMk cId="2468670041" sldId="268"/>
            <ac:spMk id="2" creationId="{0498F000-D25D-42F2-BBCE-A2D4A3F28ED2}"/>
          </ac:spMkLst>
        </pc:spChg>
        <pc:spChg chg="del">
          <ac:chgData name="Eric Lin" userId="62ed94e1fe425847" providerId="LiveId" clId="{C221325F-20C6-4244-8ECE-827A96944A9E}" dt="2018-07-13T02:29:38.480" v="2280" actId="478"/>
          <ac:spMkLst>
            <pc:docMk/>
            <pc:sldMk cId="2468670041" sldId="268"/>
            <ac:spMk id="3" creationId="{9DCFD880-D6CC-49CC-BD19-F0AC975FA324}"/>
          </ac:spMkLst>
        </pc:spChg>
        <pc:picChg chg="add mod">
          <ac:chgData name="Eric Lin" userId="62ed94e1fe425847" providerId="LiveId" clId="{C221325F-20C6-4244-8ECE-827A96944A9E}" dt="2018-07-13T02:30:12.945" v="2293" actId="1076"/>
          <ac:picMkLst>
            <pc:docMk/>
            <pc:sldMk cId="2468670041" sldId="268"/>
            <ac:picMk id="5" creationId="{107C385D-7DBC-451B-B8C2-5AF672773FCA}"/>
          </ac:picMkLst>
        </pc:picChg>
        <pc:picChg chg="add mod">
          <ac:chgData name="Eric Lin" userId="62ed94e1fe425847" providerId="LiveId" clId="{C221325F-20C6-4244-8ECE-827A96944A9E}" dt="2018-07-13T02:30:11.236" v="2292" actId="1076"/>
          <ac:picMkLst>
            <pc:docMk/>
            <pc:sldMk cId="2468670041" sldId="268"/>
            <ac:picMk id="7" creationId="{D4498824-C57D-484C-80AE-33610A015399}"/>
          </ac:picMkLst>
        </pc:picChg>
      </pc:sldChg>
      <pc:sldChg chg="addSp delSp modSp add">
        <pc:chgData name="Eric Lin" userId="62ed94e1fe425847" providerId="LiveId" clId="{C221325F-20C6-4244-8ECE-827A96944A9E}" dt="2018-07-13T02:37:53.355" v="2341" actId="1076"/>
        <pc:sldMkLst>
          <pc:docMk/>
          <pc:sldMk cId="1303886634" sldId="269"/>
        </pc:sldMkLst>
        <pc:spChg chg="mod">
          <ac:chgData name="Eric Lin" userId="62ed94e1fe425847" providerId="LiveId" clId="{C221325F-20C6-4244-8ECE-827A96944A9E}" dt="2018-07-13T02:31:36.067" v="2321" actId="20577"/>
          <ac:spMkLst>
            <pc:docMk/>
            <pc:sldMk cId="1303886634" sldId="269"/>
            <ac:spMk id="2" creationId="{A8BA9080-9D31-42BE-BB4C-CB32107D1BED}"/>
          </ac:spMkLst>
        </pc:spChg>
        <pc:spChg chg="del">
          <ac:chgData name="Eric Lin" userId="62ed94e1fe425847" providerId="LiveId" clId="{C221325F-20C6-4244-8ECE-827A96944A9E}" dt="2018-07-13T02:31:38.049" v="2322" actId="478"/>
          <ac:spMkLst>
            <pc:docMk/>
            <pc:sldMk cId="1303886634" sldId="269"/>
            <ac:spMk id="3" creationId="{240C25D9-4D45-4242-AEE9-9C7D8EBF6920}"/>
          </ac:spMkLst>
        </pc:spChg>
        <pc:spChg chg="add del">
          <ac:chgData name="Eric Lin" userId="62ed94e1fe425847" providerId="LiveId" clId="{C221325F-20C6-4244-8ECE-827A96944A9E}" dt="2018-07-13T02:32:04.306" v="2324" actId="478"/>
          <ac:spMkLst>
            <pc:docMk/>
            <pc:sldMk cId="1303886634" sldId="269"/>
            <ac:spMk id="4" creationId="{B61D55B0-82C8-4DE4-9937-C4EE3C1A8235}"/>
          </ac:spMkLst>
        </pc:spChg>
        <pc:picChg chg="add mod">
          <ac:chgData name="Eric Lin" userId="62ed94e1fe425847" providerId="LiveId" clId="{C221325F-20C6-4244-8ECE-827A96944A9E}" dt="2018-07-13T02:32:18.657" v="2330" actId="1076"/>
          <ac:picMkLst>
            <pc:docMk/>
            <pc:sldMk cId="1303886634" sldId="269"/>
            <ac:picMk id="6" creationId="{D8D887CF-9479-4272-ABD8-CFB3114620B3}"/>
          </ac:picMkLst>
        </pc:picChg>
        <pc:picChg chg="add mod">
          <ac:chgData name="Eric Lin" userId="62ed94e1fe425847" providerId="LiveId" clId="{C221325F-20C6-4244-8ECE-827A96944A9E}" dt="2018-07-13T02:37:53.355" v="2341" actId="1076"/>
          <ac:picMkLst>
            <pc:docMk/>
            <pc:sldMk cId="1303886634" sldId="269"/>
            <ac:picMk id="8" creationId="{A692664D-FE0C-4AC0-8DD6-6966F7B20465}"/>
          </ac:picMkLst>
        </pc:picChg>
      </pc:sldChg>
      <pc:sldChg chg="addSp delSp modSp add">
        <pc:chgData name="Eric Lin" userId="62ed94e1fe425847" providerId="LiveId" clId="{C221325F-20C6-4244-8ECE-827A96944A9E}" dt="2018-07-13T03:05:19.625" v="2693" actId="20577"/>
        <pc:sldMkLst>
          <pc:docMk/>
          <pc:sldMk cId="1349796019" sldId="270"/>
        </pc:sldMkLst>
        <pc:spChg chg="mod">
          <ac:chgData name="Eric Lin" userId="62ed94e1fe425847" providerId="LiveId" clId="{C221325F-20C6-4244-8ECE-827A96944A9E}" dt="2018-07-13T03:05:19.625" v="2693" actId="20577"/>
          <ac:spMkLst>
            <pc:docMk/>
            <pc:sldMk cId="1349796019" sldId="270"/>
            <ac:spMk id="2" creationId="{C6B44886-EFD6-4FAC-881D-48B347F2F656}"/>
          </ac:spMkLst>
        </pc:spChg>
        <pc:spChg chg="del">
          <ac:chgData name="Eric Lin" userId="62ed94e1fe425847" providerId="LiveId" clId="{C221325F-20C6-4244-8ECE-827A96944A9E}" dt="2018-07-13T02:41:32.579" v="2397" actId="478"/>
          <ac:spMkLst>
            <pc:docMk/>
            <pc:sldMk cId="1349796019" sldId="270"/>
            <ac:spMk id="3" creationId="{7159E4BD-2CA9-465F-9CC5-C61A3D796372}"/>
          </ac:spMkLst>
        </pc:spChg>
        <pc:picChg chg="add mod">
          <ac:chgData name="Eric Lin" userId="62ed94e1fe425847" providerId="LiveId" clId="{C221325F-20C6-4244-8ECE-827A96944A9E}" dt="2018-07-13T02:41:53.153" v="2401" actId="1076"/>
          <ac:picMkLst>
            <pc:docMk/>
            <pc:sldMk cId="1349796019" sldId="270"/>
            <ac:picMk id="5" creationId="{B4DF8016-EECA-48DD-9A58-CCADEB5DAD4D}"/>
          </ac:picMkLst>
        </pc:picChg>
        <pc:picChg chg="add mod">
          <ac:chgData name="Eric Lin" userId="62ed94e1fe425847" providerId="LiveId" clId="{C221325F-20C6-4244-8ECE-827A96944A9E}" dt="2018-07-13T02:42:18.809" v="2408" actId="1076"/>
          <ac:picMkLst>
            <pc:docMk/>
            <pc:sldMk cId="1349796019" sldId="270"/>
            <ac:picMk id="7" creationId="{41F73287-F280-40A8-A113-82314C14FDB5}"/>
          </ac:picMkLst>
        </pc:picChg>
      </pc:sldChg>
      <pc:sldChg chg="add del">
        <pc:chgData name="Eric Lin" userId="62ed94e1fe425847" providerId="LiveId" clId="{C221325F-20C6-4244-8ECE-827A96944A9E}" dt="2018-07-13T02:38:30.263" v="2343" actId="2696"/>
        <pc:sldMkLst>
          <pc:docMk/>
          <pc:sldMk cId="2625399919" sldId="270"/>
        </pc:sldMkLst>
      </pc:sldChg>
      <pc:sldChg chg="addSp delSp modSp add">
        <pc:chgData name="Eric Lin" userId="62ed94e1fe425847" providerId="LiveId" clId="{C221325F-20C6-4244-8ECE-827A96944A9E}" dt="2018-07-13T03:04:34.034" v="2684" actId="20577"/>
        <pc:sldMkLst>
          <pc:docMk/>
          <pc:sldMk cId="892490818" sldId="271"/>
        </pc:sldMkLst>
        <pc:spChg chg="mod">
          <ac:chgData name="Eric Lin" userId="62ed94e1fe425847" providerId="LiveId" clId="{C221325F-20C6-4244-8ECE-827A96944A9E}" dt="2018-07-13T03:04:34.034" v="2684" actId="20577"/>
          <ac:spMkLst>
            <pc:docMk/>
            <pc:sldMk cId="892490818" sldId="271"/>
            <ac:spMk id="2" creationId="{3E36DEF3-70D7-4CBD-BD75-19115D9D0D5A}"/>
          </ac:spMkLst>
        </pc:spChg>
        <pc:spChg chg="del mod">
          <ac:chgData name="Eric Lin" userId="62ed94e1fe425847" providerId="LiveId" clId="{C221325F-20C6-4244-8ECE-827A96944A9E}" dt="2018-07-13T02:46:01.890" v="2648" actId="478"/>
          <ac:spMkLst>
            <pc:docMk/>
            <pc:sldMk cId="892490818" sldId="271"/>
            <ac:spMk id="3" creationId="{C4F5CFF9-D1B2-4683-96A9-0D6D3B772EF2}"/>
          </ac:spMkLst>
        </pc:spChg>
        <pc:spChg chg="add del mod">
          <ac:chgData name="Eric Lin" userId="62ed94e1fe425847" providerId="LiveId" clId="{C221325F-20C6-4244-8ECE-827A96944A9E}" dt="2018-07-13T02:46:04.153" v="2649" actId="478"/>
          <ac:spMkLst>
            <pc:docMk/>
            <pc:sldMk cId="892490818" sldId="271"/>
            <ac:spMk id="5" creationId="{279FBC2B-A97C-45AD-A6F1-E323897E93BF}"/>
          </ac:spMkLst>
        </pc:spChg>
      </pc:sldChg>
      <pc:sldChg chg="modSp add">
        <pc:chgData name="Eric Lin" userId="62ed94e1fe425847" providerId="LiveId" clId="{C221325F-20C6-4244-8ECE-827A96944A9E}" dt="2018-07-13T03:07:49.364" v="2824" actId="313"/>
        <pc:sldMkLst>
          <pc:docMk/>
          <pc:sldMk cId="1114230587" sldId="272"/>
        </pc:sldMkLst>
        <pc:spChg chg="mod">
          <ac:chgData name="Eric Lin" userId="62ed94e1fe425847" providerId="LiveId" clId="{C221325F-20C6-4244-8ECE-827A96944A9E}" dt="2018-07-13T03:07:49.364" v="2824" actId="313"/>
          <ac:spMkLst>
            <pc:docMk/>
            <pc:sldMk cId="1114230587" sldId="272"/>
            <ac:spMk id="2" creationId="{D9CA82B7-6FB3-42D1-AB2D-A480BBAD7CAC}"/>
          </ac:spMkLst>
        </pc:spChg>
        <pc:spChg chg="mod">
          <ac:chgData name="Eric Lin" userId="62ed94e1fe425847" providerId="LiveId" clId="{C221325F-20C6-4244-8ECE-827A96944A9E}" dt="2018-07-13T03:07:44.205" v="2823" actId="20577"/>
          <ac:spMkLst>
            <pc:docMk/>
            <pc:sldMk cId="1114230587" sldId="272"/>
            <ac:spMk id="3" creationId="{F3390004-E9C9-47B9-9725-572F1217C197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6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4A97445B-C099-4102-B327-D374AEC960BB}" type="datetimeFigureOut">
              <a:rPr lang="en-US" smtClean="0"/>
              <a:t>7/12/2018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vert="horz" lIns="45720" tIns="45720" rIns="45720" bIns="45720" rtlCol="0" anchor="ctr">
            <a:normAutofit/>
          </a:bodyPr>
          <a:lstStyle>
            <a:lvl1pPr>
              <a:defRPr lang="en-US"/>
            </a:lvl1pPr>
          </a:lstStyle>
          <a:p>
            <a:fld id="{71582703-60E4-44D6-8477-2BD748A1839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5560919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7445B-C099-4102-B327-D374AEC960BB}" type="datetimeFigureOut">
              <a:rPr lang="en-US" smtClean="0"/>
              <a:t>7/12/2018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82703-60E4-44D6-8477-2BD748A183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1346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7445B-C099-4102-B327-D374AEC960BB}" type="datetimeFigureOut">
              <a:rPr lang="en-US" smtClean="0"/>
              <a:t>7/12/2018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82703-60E4-44D6-8477-2BD748A183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7987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7445B-C099-4102-B327-D374AEC960BB}" type="datetimeFigureOut">
              <a:rPr lang="en-US" smtClean="0"/>
              <a:t>7/12/2018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82703-60E4-44D6-8477-2BD748A183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599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7445B-C099-4102-B327-D374AEC960BB}" type="datetimeFigureOut">
              <a:rPr lang="en-US" smtClean="0"/>
              <a:t>7/12/2018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82703-60E4-44D6-8477-2BD748A1839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64347616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7445B-C099-4102-B327-D374AEC960BB}" type="datetimeFigureOut">
              <a:rPr lang="en-US" smtClean="0"/>
              <a:t>7/12/2018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82703-60E4-44D6-8477-2BD748A183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1032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7879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1">
                    <a:lumMod val="6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126480" y="1717879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2000" b="0" kern="1200" spc="10" baseline="0" dirty="0">
                <a:solidFill>
                  <a:schemeClr val="tx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7445B-C099-4102-B327-D374AEC960BB}" type="datetimeFigureOut">
              <a:rPr lang="en-US" smtClean="0"/>
              <a:t>7/12/2018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82703-60E4-44D6-8477-2BD748A183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923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7445B-C099-4102-B327-D374AEC960BB}" type="datetimeFigureOut">
              <a:rPr lang="en-US" smtClean="0"/>
              <a:t>7/12/2018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82703-60E4-44D6-8477-2BD748A183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2417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7445B-C099-4102-B327-D374AEC960BB}" type="datetimeFigureOut">
              <a:rPr lang="en-US" smtClean="0"/>
              <a:t>7/12/2018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82703-60E4-44D6-8477-2BD748A183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6544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7445B-C099-4102-B327-D374AEC960BB}" type="datetimeFigureOut">
              <a:rPr lang="en-US" smtClean="0"/>
              <a:t>7/12/2018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82703-60E4-44D6-8477-2BD748A183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3240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7445B-C099-4102-B327-D374AEC960BB}" type="datetimeFigureOut">
              <a:rPr lang="en-US" smtClean="0"/>
              <a:t>7/12/2018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82703-60E4-44D6-8477-2BD748A183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23501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C00000"/>
            </a:gs>
            <a:gs pos="13000">
              <a:schemeClr val="bg1"/>
            </a:gs>
            <a:gs pos="84000">
              <a:schemeClr val="bg1"/>
            </a:gs>
            <a:gs pos="100000">
              <a:srgbClr val="0070C0"/>
            </a:gs>
          </a:gsLst>
          <a:lin ang="4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4A97445B-C099-4102-B327-D374AEC960BB}" type="datetimeFigureOut">
              <a:rPr lang="en-US" smtClean="0"/>
              <a:t>7/12/2018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rgbClr val="969696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rgbClr val="777777"/>
                </a:solidFill>
              </a:defRPr>
            </a:lvl1pPr>
          </a:lstStyle>
          <a:p>
            <a:fld id="{71582703-60E4-44D6-8477-2BD748A183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15034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55" r:id="rId1"/>
    <p:sldLayoutId id="2147484056" r:id="rId2"/>
    <p:sldLayoutId id="2147484057" r:id="rId3"/>
    <p:sldLayoutId id="2147484058" r:id="rId4"/>
    <p:sldLayoutId id="2147484059" r:id="rId5"/>
    <p:sldLayoutId id="2147484060" r:id="rId6"/>
    <p:sldLayoutId id="2147484061" r:id="rId7"/>
    <p:sldLayoutId id="2147484062" r:id="rId8"/>
    <p:sldLayoutId id="2147484063" r:id="rId9"/>
    <p:sldLayoutId id="2147484064" r:id="rId10"/>
    <p:sldLayoutId id="214748406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49680" y="808619"/>
            <a:ext cx="9418320" cy="2602239"/>
          </a:xfrm>
        </p:spPr>
        <p:txBody>
          <a:bodyPr>
            <a:noAutofit/>
          </a:bodyPr>
          <a:lstStyle/>
          <a:p>
            <a:pPr algn="ctr"/>
            <a:r>
              <a:rPr lang="en-US" sz="3600" b="1" dirty="0">
                <a:cs typeface="Calibri" panose="020F0502020204030204" pitchFamily="34" charset="0"/>
              </a:rPr>
              <a:t>Software Development and Hardware Commissioning for Applications in the High Contrast Imaging Testbed Facility</a:t>
            </a:r>
            <a:endParaRPr lang="en-US" sz="3600" dirty="0">
              <a:cs typeface="Calibri" panose="020F050202020403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48229" y="4168094"/>
            <a:ext cx="9419771" cy="2116592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tx1"/>
                </a:solidFill>
                <a:latin typeface="+mj-lt"/>
                <a:cs typeface="Calibri" panose="020F0502020204030204" pitchFamily="34" charset="0"/>
              </a:rPr>
              <a:t>Eric Lin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+mj-lt"/>
                <a:cs typeface="Calibri" panose="020F0502020204030204" pitchFamily="34" charset="0"/>
              </a:rPr>
              <a:t>Mentors: Hong Tang and Camilo Mejia Prada</a:t>
            </a:r>
          </a:p>
        </p:txBody>
      </p:sp>
    </p:spTree>
    <p:extLst>
      <p:ext uri="{BB962C8B-B14F-4D97-AF65-F5344CB8AC3E}">
        <p14:creationId xmlns:p14="http://schemas.microsoft.com/office/powerpoint/2010/main" val="26472624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98F000-D25D-42F2-BBCE-A2D4A3F28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3: Tuning DST thermal PID controllers (Cont.)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7C385D-7DBC-451B-B8C2-5AF672773F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929" y="1691322"/>
            <a:ext cx="6642847" cy="49821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4498824-C57D-484C-80AE-33610A0153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2811" y="2191871"/>
            <a:ext cx="5007260" cy="3755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6700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025A03-E6D5-4DE0-8A2A-DB39C441C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4: Calibrating a DM mount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0228BC-7312-4BED-AADB-598BB9EBBB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3954" y="1855694"/>
            <a:ext cx="8595360" cy="4351337"/>
          </a:xfrm>
        </p:spPr>
        <p:txBody>
          <a:bodyPr/>
          <a:lstStyle/>
          <a:p>
            <a:r>
              <a:rPr lang="en-US" dirty="0"/>
              <a:t>Characterizing voltage controlled crystal piston motors</a:t>
            </a:r>
          </a:p>
          <a:p>
            <a:pPr lvl="1"/>
            <a:r>
              <a:rPr lang="en-US" dirty="0"/>
              <a:t>Controls tilt of mirror (very fine)</a:t>
            </a:r>
          </a:p>
          <a:p>
            <a:r>
              <a:rPr lang="en-US" dirty="0"/>
              <a:t>Used interferometer to measure tilt</a:t>
            </a:r>
          </a:p>
          <a:p>
            <a:r>
              <a:rPr lang="en-US" dirty="0"/>
              <a:t>Used dummy mirror so I don’t get blacklisted</a:t>
            </a:r>
          </a:p>
          <a:p>
            <a:pPr lvl="1"/>
            <a:r>
              <a:rPr lang="en-US" dirty="0"/>
              <a:t>Originally intended to use polished steel plate</a:t>
            </a:r>
          </a:p>
          <a:p>
            <a:pPr lvl="1"/>
            <a:r>
              <a:rPr lang="en-US" dirty="0"/>
              <a:t>Switched to aluminum mirror</a:t>
            </a:r>
          </a:p>
          <a:p>
            <a:r>
              <a:rPr lang="en-US" dirty="0"/>
              <a:t>Cycled voltages through motors</a:t>
            </a:r>
          </a:p>
          <a:p>
            <a:r>
              <a:rPr lang="en-US" dirty="0"/>
              <a:t>Left to do:</a:t>
            </a:r>
          </a:p>
          <a:p>
            <a:pPr lvl="1"/>
            <a:r>
              <a:rPr lang="en-US" dirty="0"/>
              <a:t>Calibrate strain gauges to eliminated hysteresis (lag)</a:t>
            </a:r>
          </a:p>
          <a:p>
            <a:pPr lvl="1"/>
            <a:r>
              <a:rPr lang="en-US" dirty="0"/>
              <a:t>Determine modal frequencies (vibrations) of mount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DCA3BD-EA3E-4C88-81EC-C49BC89FC7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5507" y="2240149"/>
            <a:ext cx="5038164" cy="3778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2189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A9080-9D31-42BE-BB4C-CB32107D1B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4: Calibrating a DM mount (Cont.)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D887CF-9479-4272-ABD8-CFB3114620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074" y="1768765"/>
            <a:ext cx="3542606" cy="47234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692664D-FE0C-4AC0-8DD6-6966F7B204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6068" y="1952079"/>
            <a:ext cx="7242793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8866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AC4C31-C19C-499E-B45F-B8A4835CE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4480022" cy="1325562"/>
          </a:xfrm>
        </p:spPr>
        <p:txBody>
          <a:bodyPr/>
          <a:lstStyle/>
          <a:p>
            <a:r>
              <a:rPr lang="en-US" dirty="0"/>
              <a:t>Task 5.1: Mounting a DM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6329B8-86FB-4503-9060-5C35173DBE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296" y="2017059"/>
            <a:ext cx="3985529" cy="4351337"/>
          </a:xfrm>
        </p:spPr>
        <p:txBody>
          <a:bodyPr/>
          <a:lstStyle/>
          <a:p>
            <a:r>
              <a:rPr lang="en-US" dirty="0"/>
              <a:t>A lot more frustrating and tedious than it should have been</a:t>
            </a:r>
          </a:p>
          <a:p>
            <a:pPr lvl="1"/>
            <a:r>
              <a:rPr lang="en-US" dirty="0"/>
              <a:t>Strain reliever too thick</a:t>
            </a:r>
          </a:p>
          <a:p>
            <a:pPr lvl="1"/>
            <a:r>
              <a:rPr lang="en-US" dirty="0"/>
              <a:t>Good tape type ran out</a:t>
            </a:r>
          </a:p>
          <a:p>
            <a:pPr lvl="1"/>
            <a:r>
              <a:rPr lang="en-US" dirty="0"/>
              <a:t>Copper strips for thermal conductivity</a:t>
            </a:r>
          </a:p>
          <a:p>
            <a:pPr lvl="1"/>
            <a:r>
              <a:rPr lang="en-US" dirty="0"/>
              <a:t>Working with JCI</a:t>
            </a:r>
          </a:p>
          <a:p>
            <a:r>
              <a:rPr lang="en-US" dirty="0"/>
              <a:t>Lots of on the fly problem solving and improvising</a:t>
            </a:r>
          </a:p>
          <a:p>
            <a:r>
              <a:rPr lang="en-US" dirty="0"/>
              <a:t>Learned a lot for next time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1F0E408-8FE9-488B-A05E-CC48BC3E0B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7275" y="544606"/>
            <a:ext cx="4326591" cy="5768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8284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1C4C27-B06E-432B-8B2B-EFB068AE82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5.2: DM Installation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BE8879-511A-4B00-88B7-21D7F04E24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Preparation of all components</a:t>
            </a:r>
          </a:p>
          <a:p>
            <a:r>
              <a:rPr lang="en-US" dirty="0"/>
              <a:t>Connecting cables</a:t>
            </a:r>
          </a:p>
          <a:p>
            <a:r>
              <a:rPr lang="en-US" dirty="0"/>
              <a:t>Working on cooling system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C7BBDF-4861-467E-A361-F0132351C0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3121" y="2278062"/>
            <a:ext cx="3263504" cy="43513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1D7DF4F-AFA6-4C1A-8AB6-331DFAC0A0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5913" y="1828800"/>
            <a:ext cx="3600451" cy="4800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C771444-A913-41C1-BD43-E5A52EF79D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8114" y="3200400"/>
            <a:ext cx="257175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1207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B44886-EFD6-4FAC-881D-48B347F2F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788" y="228246"/>
            <a:ext cx="9692640" cy="1325562"/>
          </a:xfrm>
        </p:spPr>
        <p:txBody>
          <a:bodyPr/>
          <a:lstStyle/>
          <a:p>
            <a:r>
              <a:rPr lang="en-US" dirty="0"/>
              <a:t>Task 5 Pictures (Cont.)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DF8016-EECA-48DD-9A58-CCADEB5DAD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788" y="1691322"/>
            <a:ext cx="6584576" cy="49384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1F73287-F280-40A8-A113-82314C14FD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9682" y="857769"/>
            <a:ext cx="4325471" cy="5767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7960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CA82B7-6FB3-42D1-AB2D-A480BBAD7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390004-E9C9-47B9-9725-572F1217C1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Hong Tang</a:t>
            </a:r>
          </a:p>
          <a:p>
            <a:r>
              <a:rPr lang="en-US" dirty="0"/>
              <a:t>Camilo Mejia Prada</a:t>
            </a:r>
          </a:p>
          <a:p>
            <a:r>
              <a:rPr lang="en-US" dirty="0"/>
              <a:t>Keith D. Patterson</a:t>
            </a:r>
          </a:p>
          <a:p>
            <a:r>
              <a:rPr lang="en-US" dirty="0"/>
              <a:t>Pin Chen</a:t>
            </a:r>
          </a:p>
          <a:p>
            <a:r>
              <a:rPr lang="en-US" dirty="0"/>
              <a:t>All of the HCIT team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42305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36DEF3-70D7-4CBD-BD75-19115D9D0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9680" y="2103438"/>
            <a:ext cx="9692640" cy="1325562"/>
          </a:xfrm>
        </p:spPr>
        <p:txBody>
          <a:bodyPr/>
          <a:lstStyle/>
          <a:p>
            <a:pPr algn="ctr"/>
            <a:r>
              <a:rPr lang="en-US" dirty="0"/>
              <a:t>Thank You For Listening!</a:t>
            </a:r>
          </a:p>
        </p:txBody>
      </p:sp>
    </p:spTree>
    <p:extLst>
      <p:ext uri="{BB962C8B-B14F-4D97-AF65-F5344CB8AC3E}">
        <p14:creationId xmlns:p14="http://schemas.microsoft.com/office/powerpoint/2010/main" val="8924908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61872" y="1937287"/>
            <a:ext cx="9555945" cy="43513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Who?</a:t>
            </a:r>
          </a:p>
          <a:p>
            <a:pPr lvl="1"/>
            <a:r>
              <a:rPr lang="en-US" dirty="0"/>
              <a:t>Myself, with help from Hong Tang, Camilo Mejia Prada, Keith D. Patterson, Pin Chen, and many more!</a:t>
            </a:r>
          </a:p>
          <a:p>
            <a:pPr marL="0" indent="0">
              <a:buNone/>
            </a:pPr>
            <a:r>
              <a:rPr lang="en-US" b="1" dirty="0"/>
              <a:t>What?</a:t>
            </a:r>
          </a:p>
          <a:p>
            <a:pPr lvl="1"/>
            <a:r>
              <a:rPr lang="en-US" dirty="0"/>
              <a:t>Work on coronagraph testbeds, their instruments, and the vacuum chambers around them</a:t>
            </a:r>
          </a:p>
          <a:p>
            <a:pPr marL="0" indent="0">
              <a:buNone/>
            </a:pPr>
            <a:r>
              <a:rPr lang="en-US" b="1" dirty="0"/>
              <a:t>When?</a:t>
            </a:r>
          </a:p>
          <a:p>
            <a:pPr lvl="1"/>
            <a:r>
              <a:rPr lang="en-US" dirty="0"/>
              <a:t>May 14</a:t>
            </a:r>
            <a:r>
              <a:rPr lang="en-US" baseline="30000" dirty="0"/>
              <a:t>th</a:t>
            </a:r>
            <a:r>
              <a:rPr lang="en-US" dirty="0"/>
              <a:t> – July 19</a:t>
            </a:r>
            <a:r>
              <a:rPr lang="en-US" baseline="30000" dirty="0"/>
              <a:t>th</a:t>
            </a:r>
            <a:r>
              <a:rPr lang="en-US" dirty="0"/>
              <a:t>, 10 week program</a:t>
            </a:r>
          </a:p>
          <a:p>
            <a:pPr marL="0" indent="0">
              <a:buNone/>
            </a:pPr>
            <a:r>
              <a:rPr lang="en-US" b="1" dirty="0"/>
              <a:t>Where?</a:t>
            </a:r>
          </a:p>
          <a:p>
            <a:pPr lvl="1"/>
            <a:r>
              <a:rPr lang="en-US" dirty="0"/>
              <a:t>High Contrast Imaging Testbed Facility (HCIT)</a:t>
            </a:r>
          </a:p>
          <a:p>
            <a:pPr marL="0" indent="0">
              <a:buNone/>
            </a:pPr>
            <a:r>
              <a:rPr lang="en-US" b="1" dirty="0"/>
              <a:t>Why?</a:t>
            </a:r>
          </a:p>
          <a:p>
            <a:pPr lvl="1"/>
            <a:r>
              <a:rPr lang="en-US" dirty="0"/>
              <a:t>To learn new skills and gain some real-life experience</a:t>
            </a:r>
          </a:p>
          <a:p>
            <a:pPr lvl="1"/>
            <a:r>
              <a:rPr lang="en-US" dirty="0"/>
              <a:t>To help further our ability to study planets beyond our solar system</a:t>
            </a:r>
          </a:p>
        </p:txBody>
      </p:sp>
    </p:spTree>
    <p:extLst>
      <p:ext uri="{BB962C8B-B14F-4D97-AF65-F5344CB8AC3E}">
        <p14:creationId xmlns:p14="http://schemas.microsoft.com/office/powerpoint/2010/main" val="16999018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1261872" y="2206171"/>
            <a:ext cx="4480560" cy="43513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What are coronagraphs?</a:t>
            </a:r>
          </a:p>
          <a:p>
            <a:r>
              <a:rPr lang="en-US" dirty="0"/>
              <a:t>Instrument used to block out direct starlight</a:t>
            </a:r>
          </a:p>
          <a:p>
            <a:r>
              <a:rPr lang="en-US" dirty="0"/>
              <a:t>Originally developed to study the corona of the Sun</a:t>
            </a:r>
          </a:p>
          <a:p>
            <a:pPr marL="0" indent="0">
              <a:buNone/>
            </a:pPr>
            <a:r>
              <a:rPr lang="en-US" b="1" dirty="0"/>
              <a:t>Why do we need them?</a:t>
            </a:r>
          </a:p>
          <a:p>
            <a:r>
              <a:rPr lang="en-US" dirty="0"/>
              <a:t>Can be used to observe/study exoplanets</a:t>
            </a:r>
            <a:endParaRPr lang="en-US" b="1" dirty="0"/>
          </a:p>
          <a:p>
            <a:r>
              <a:rPr lang="en-US" dirty="0"/>
              <a:t>Stars are bright, planets are dim</a:t>
            </a:r>
          </a:p>
          <a:p>
            <a:r>
              <a:rPr lang="en-US" dirty="0"/>
              <a:t>Life beyond our solar system?</a:t>
            </a:r>
          </a:p>
          <a:p>
            <a:endParaRPr lang="en-US" b="1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6217023" y="659760"/>
            <a:ext cx="4480560" cy="43513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What are coronagraph testbeds?</a:t>
            </a:r>
          </a:p>
          <a:p>
            <a:r>
              <a:rPr lang="en-US" dirty="0"/>
              <a:t>“Million dollar LEGO sets”</a:t>
            </a:r>
          </a:p>
          <a:p>
            <a:r>
              <a:rPr lang="en-US" dirty="0"/>
              <a:t>Testing new coronagraph technologies and techniques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8C59E5E-5C26-4579-AE08-BBDB586074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2432" y="2300313"/>
            <a:ext cx="5550735" cy="4163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5536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Project Tasks: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261872" y="2045776"/>
            <a:ext cx="8595360" cy="4351337"/>
          </a:xfrm>
        </p:spPr>
        <p:txBody>
          <a:bodyPr/>
          <a:lstStyle/>
          <a:p>
            <a:pPr marL="0" indent="0">
              <a:buNone/>
            </a:pPr>
            <a:r>
              <a:rPr lang="en-US" b="1" u="sng" dirty="0"/>
              <a:t>Task 1</a:t>
            </a:r>
            <a:r>
              <a:rPr lang="en-US" b="1" dirty="0"/>
              <a:t>: </a:t>
            </a:r>
            <a:r>
              <a:rPr lang="en-US" dirty="0"/>
              <a:t>Designing and installing a turbo vacuum pump safety system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u="sng" dirty="0"/>
              <a:t>Task 2</a:t>
            </a:r>
            <a:r>
              <a:rPr lang="en-US" b="1" dirty="0"/>
              <a:t>: </a:t>
            </a:r>
            <a:r>
              <a:rPr lang="en-US" dirty="0"/>
              <a:t>Installing the Decadal Survey Coronagraph Testbed (DST)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u="sng" dirty="0"/>
              <a:t>Task 3</a:t>
            </a:r>
            <a:r>
              <a:rPr lang="en-US" b="1" dirty="0"/>
              <a:t>: </a:t>
            </a:r>
            <a:r>
              <a:rPr lang="en-US" dirty="0"/>
              <a:t>Tuning the DST’s thermal heater PID controllers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u="sng" dirty="0"/>
              <a:t>Task 4</a:t>
            </a:r>
            <a:r>
              <a:rPr lang="en-US" b="1" dirty="0"/>
              <a:t>: </a:t>
            </a:r>
            <a:r>
              <a:rPr lang="en-US" dirty="0"/>
              <a:t>Calibrating a Deformable Mirror (DM) mount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u="sng" dirty="0"/>
              <a:t>Task 5</a:t>
            </a:r>
            <a:r>
              <a:rPr lang="en-US" b="1" dirty="0"/>
              <a:t>: </a:t>
            </a:r>
            <a:r>
              <a:rPr lang="en-US" dirty="0"/>
              <a:t>Mounting, Calibrating, and installing a DM</a:t>
            </a:r>
          </a:p>
        </p:txBody>
      </p:sp>
    </p:spTree>
    <p:extLst>
      <p:ext uri="{BB962C8B-B14F-4D97-AF65-F5344CB8AC3E}">
        <p14:creationId xmlns:p14="http://schemas.microsoft.com/office/powerpoint/2010/main" val="6488701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1: Turbo Vacuum Pump Outlet Control (TVPOC)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262063" y="1828800"/>
            <a:ext cx="4819650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Controls a smart power strip/outlet that a turbo pump and its gate valve will be connected to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TVPOC polls the pressure transducer 1 time per second, also pump speed/temp if the new pump comes in soon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If TVPOC detects an error while polling (e.g. pressure too high), TVPOC remotely turns off the outlet the gate valve is connected to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Turbo pump is designed to automatically shut the gate valve when power is lost, sealing the chamber. </a:t>
            </a:r>
            <a:r>
              <a:rPr lang="en-US" dirty="0">
                <a:solidFill>
                  <a:srgbClr val="FF0000"/>
                </a:solidFill>
              </a:rPr>
              <a:t>Only works when there is enough air pressure in the pump lines.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520835" y="835767"/>
            <a:ext cx="2923395" cy="519974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647070" y="5026069"/>
            <a:ext cx="26709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Smart power strip for TVPOC</a:t>
            </a:r>
          </a:p>
        </p:txBody>
      </p:sp>
    </p:spTree>
    <p:extLst>
      <p:ext uri="{BB962C8B-B14F-4D97-AF65-F5344CB8AC3E}">
        <p14:creationId xmlns:p14="http://schemas.microsoft.com/office/powerpoint/2010/main" val="23879400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1802" y="170"/>
            <a:ext cx="9692640" cy="1325562"/>
          </a:xfrm>
        </p:spPr>
        <p:txBody>
          <a:bodyPr/>
          <a:lstStyle/>
          <a:p>
            <a:r>
              <a:rPr lang="en-US" dirty="0"/>
              <a:t>Task 1: TVPOC (Cont.)</a:t>
            </a:r>
          </a:p>
        </p:txBody>
      </p:sp>
      <p:sp>
        <p:nvSpPr>
          <p:cNvPr id="4" name="Rectangle 3"/>
          <p:cNvSpPr/>
          <p:nvPr/>
        </p:nvSpPr>
        <p:spPr>
          <a:xfrm>
            <a:off x="2551216" y="2180162"/>
            <a:ext cx="7364680" cy="258585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lowchart: Process 5"/>
          <p:cNvSpPr/>
          <p:nvPr/>
        </p:nvSpPr>
        <p:spPr>
          <a:xfrm>
            <a:off x="259277" y="2164279"/>
            <a:ext cx="1816925" cy="780800"/>
          </a:xfrm>
          <a:prstGeom prst="flowChartProcess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User calls </a:t>
            </a:r>
            <a:r>
              <a:rPr lang="en-US" b="1" dirty="0"/>
              <a:t>tvpoc.py</a:t>
            </a:r>
          </a:p>
        </p:txBody>
      </p:sp>
      <p:sp>
        <p:nvSpPr>
          <p:cNvPr id="7" name="Flowchart: Process 6"/>
          <p:cNvSpPr/>
          <p:nvPr/>
        </p:nvSpPr>
        <p:spPr>
          <a:xfrm>
            <a:off x="259277" y="3564182"/>
            <a:ext cx="1816925" cy="1185948"/>
          </a:xfrm>
          <a:prstGeom prst="flowChartProcess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Date/time of start logged into </a:t>
            </a:r>
            <a:r>
              <a:rPr lang="en-US" b="1" dirty="0"/>
              <a:t>tvpoc_log.txt</a:t>
            </a:r>
          </a:p>
        </p:txBody>
      </p:sp>
      <p:sp>
        <p:nvSpPr>
          <p:cNvPr id="8" name="Flowchart: Process 7"/>
          <p:cNvSpPr/>
          <p:nvPr/>
        </p:nvSpPr>
        <p:spPr>
          <a:xfrm>
            <a:off x="2691739" y="3564182"/>
            <a:ext cx="2058391" cy="1045028"/>
          </a:xfrm>
          <a:prstGeom prst="flowChartProcess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Pressure is polled from pressure transducer</a:t>
            </a:r>
          </a:p>
        </p:txBody>
      </p:sp>
      <p:sp>
        <p:nvSpPr>
          <p:cNvPr id="9" name="Down Arrow 8"/>
          <p:cNvSpPr/>
          <p:nvPr/>
        </p:nvSpPr>
        <p:spPr>
          <a:xfrm>
            <a:off x="1021278" y="3063834"/>
            <a:ext cx="332509" cy="368135"/>
          </a:xfrm>
          <a:prstGeom prst="downArrow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Bent Arrow 9"/>
          <p:cNvSpPr/>
          <p:nvPr/>
        </p:nvSpPr>
        <p:spPr>
          <a:xfrm flipV="1">
            <a:off x="3511136" y="5182997"/>
            <a:ext cx="1263932" cy="647787"/>
          </a:xfrm>
          <a:prstGeom prst="bentArrow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Right Arrow 10"/>
          <p:cNvSpPr/>
          <p:nvPr/>
        </p:nvSpPr>
        <p:spPr>
          <a:xfrm>
            <a:off x="2141516" y="3982627"/>
            <a:ext cx="344385" cy="368135"/>
          </a:xfrm>
          <a:prstGeom prst="rightArrow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2641861" y="4766013"/>
            <a:ext cx="2108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Pressure Too High</a:t>
            </a:r>
          </a:p>
        </p:txBody>
      </p:sp>
      <p:sp>
        <p:nvSpPr>
          <p:cNvPr id="13" name="Flowchart: Process 12"/>
          <p:cNvSpPr/>
          <p:nvPr/>
        </p:nvSpPr>
        <p:spPr>
          <a:xfrm>
            <a:off x="4889465" y="5053636"/>
            <a:ext cx="2058391" cy="1038405"/>
          </a:xfrm>
          <a:prstGeom prst="flowChartProcess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Command sent to shut off turbo pump gate outlet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750130" y="3966745"/>
            <a:ext cx="1955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Pressure Normal</a:t>
            </a:r>
          </a:p>
        </p:txBody>
      </p:sp>
      <p:sp>
        <p:nvSpPr>
          <p:cNvPr id="15" name="Right Arrow 14"/>
          <p:cNvSpPr/>
          <p:nvPr/>
        </p:nvSpPr>
        <p:spPr>
          <a:xfrm>
            <a:off x="6706115" y="3967942"/>
            <a:ext cx="344385" cy="368135"/>
          </a:xfrm>
          <a:prstGeom prst="rightArrow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lowchart: Process 15"/>
          <p:cNvSpPr/>
          <p:nvPr/>
        </p:nvSpPr>
        <p:spPr>
          <a:xfrm>
            <a:off x="7218733" y="3709495"/>
            <a:ext cx="2058391" cy="914400"/>
          </a:xfrm>
          <a:prstGeom prst="flowChartProcess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Program sleeps for *1 second</a:t>
            </a:r>
          </a:p>
        </p:txBody>
      </p:sp>
      <p:sp>
        <p:nvSpPr>
          <p:cNvPr id="17" name="U-Turn Arrow 16"/>
          <p:cNvSpPr/>
          <p:nvPr/>
        </p:nvSpPr>
        <p:spPr>
          <a:xfrm flipH="1">
            <a:off x="3417165" y="2701623"/>
            <a:ext cx="4904509" cy="914786"/>
          </a:xfrm>
          <a:prstGeom prst="uturnArrow">
            <a:avLst>
              <a:gd name="adj1" fmla="val 21105"/>
              <a:gd name="adj2" fmla="val 25000"/>
              <a:gd name="adj3" fmla="val 25000"/>
              <a:gd name="adj4" fmla="val 43750"/>
              <a:gd name="adj5" fmla="val 75000"/>
            </a:avLst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728122" y="1623354"/>
            <a:ext cx="803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LOOP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92476" y="1559825"/>
            <a:ext cx="806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4"/>
                </a:solidFill>
              </a:rPr>
              <a:t>START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514251" y="2700125"/>
            <a:ext cx="15257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Keyboard Interrupt</a:t>
            </a:r>
          </a:p>
        </p:txBody>
      </p:sp>
      <p:sp>
        <p:nvSpPr>
          <p:cNvPr id="21" name="Right Arrow 20"/>
          <p:cNvSpPr/>
          <p:nvPr/>
        </p:nvSpPr>
        <p:spPr>
          <a:xfrm>
            <a:off x="10039997" y="2790881"/>
            <a:ext cx="432781" cy="368135"/>
          </a:xfrm>
          <a:prstGeom prst="rightArrow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lowchart: Process 21"/>
          <p:cNvSpPr/>
          <p:nvPr/>
        </p:nvSpPr>
        <p:spPr>
          <a:xfrm>
            <a:off x="10596879" y="2589302"/>
            <a:ext cx="1485447" cy="912415"/>
          </a:xfrm>
          <a:prstGeom prst="flowChartProcess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Date/time of stop logged</a:t>
            </a:r>
          </a:p>
        </p:txBody>
      </p:sp>
      <p:sp>
        <p:nvSpPr>
          <p:cNvPr id="23" name="Right Arrow 22"/>
          <p:cNvSpPr/>
          <p:nvPr/>
        </p:nvSpPr>
        <p:spPr>
          <a:xfrm>
            <a:off x="7062253" y="5415314"/>
            <a:ext cx="1688674" cy="368135"/>
          </a:xfrm>
          <a:prstGeom prst="rightArrow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lowchart: Process 23"/>
          <p:cNvSpPr/>
          <p:nvPr/>
        </p:nvSpPr>
        <p:spPr>
          <a:xfrm>
            <a:off x="8845532" y="4934981"/>
            <a:ext cx="1893444" cy="1230200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Turbo pump loses power, gate valve closes</a:t>
            </a:r>
          </a:p>
        </p:txBody>
      </p:sp>
      <p:sp>
        <p:nvSpPr>
          <p:cNvPr id="25" name="Bent-Up Arrow 24"/>
          <p:cNvSpPr/>
          <p:nvPr/>
        </p:nvSpPr>
        <p:spPr>
          <a:xfrm>
            <a:off x="10840402" y="3709495"/>
            <a:ext cx="697555" cy="1911673"/>
          </a:xfrm>
          <a:prstGeom prst="bentUpArrow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 flipH="1">
            <a:off x="337126" y="5842015"/>
            <a:ext cx="23546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* Can be adjusted based on how quickly an error needs to be caught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1014032" y="2116081"/>
            <a:ext cx="651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/>
                </a:solidFill>
              </a:rPr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30500501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6514" y="-493486"/>
            <a:ext cx="5124123" cy="1926768"/>
          </a:xfrm>
        </p:spPr>
        <p:txBody>
          <a:bodyPr>
            <a:normAutofit/>
          </a:bodyPr>
          <a:lstStyle/>
          <a:p>
            <a:r>
              <a:rPr lang="en-US" sz="3600" dirty="0"/>
              <a:t>Task 1: TVPOC (Cont.)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>
          <a:xfrm>
            <a:off x="549852" y="1886507"/>
            <a:ext cx="3200400" cy="3944605"/>
          </a:xfrm>
        </p:spPr>
        <p:txBody>
          <a:bodyPr>
            <a:normAutofit lnSpcReduction="10000"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Come up with design of system alongside Camilo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Find and order necessary hardware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Figure out how to communicate with new hardware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Install new hardware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Test and debug various issues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Present system and receive feedback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Alter system design and apply changes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Implement new system into existing Watchdog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0252" y="1886507"/>
            <a:ext cx="2534677" cy="337956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780713" y="5366627"/>
            <a:ext cx="24737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Turbo Gate Valve of HCIT1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64882" y="2308953"/>
            <a:ext cx="3379569" cy="253467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4404" y="1886507"/>
            <a:ext cx="2534676" cy="3379569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552066" y="5366627"/>
            <a:ext cx="26052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New setup of the turbo pump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9232849" y="5366627"/>
            <a:ext cx="29177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Backing pump originally located </a:t>
            </a:r>
          </a:p>
          <a:p>
            <a:r>
              <a:rPr lang="en-US" sz="1400" dirty="0"/>
              <a:t>next to the turbo pump</a:t>
            </a:r>
          </a:p>
        </p:txBody>
      </p:sp>
    </p:spTree>
    <p:extLst>
      <p:ext uri="{BB962C8B-B14F-4D97-AF65-F5344CB8AC3E}">
        <p14:creationId xmlns:p14="http://schemas.microsoft.com/office/powerpoint/2010/main" val="20701922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2: Installing DST 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046719" y="2114009"/>
            <a:ext cx="8595360" cy="4351337"/>
          </a:xfrm>
        </p:spPr>
        <p:txBody>
          <a:bodyPr/>
          <a:lstStyle/>
          <a:p>
            <a:r>
              <a:rPr lang="en-US" dirty="0"/>
              <a:t>Moving DST into chamber</a:t>
            </a:r>
          </a:p>
          <a:p>
            <a:r>
              <a:rPr lang="en-US" dirty="0"/>
              <a:t>D-Sub cabling all the motors</a:t>
            </a:r>
          </a:p>
          <a:p>
            <a:r>
              <a:rPr lang="en-US" dirty="0"/>
              <a:t>Taping up wires</a:t>
            </a:r>
          </a:p>
          <a:p>
            <a:r>
              <a:rPr lang="en-US" dirty="0"/>
              <a:t>Installing heaters and thermal sensors</a:t>
            </a:r>
          </a:p>
          <a:p>
            <a:r>
              <a:rPr lang="en-US" dirty="0"/>
              <a:t>Untangling, coiling, recoiling, optical fibers</a:t>
            </a:r>
          </a:p>
          <a:p>
            <a:r>
              <a:rPr lang="en-US" dirty="0"/>
              <a:t>Balancing the table floaters</a:t>
            </a:r>
          </a:p>
          <a:p>
            <a:r>
              <a:rPr lang="en-US" dirty="0"/>
              <a:t>Installing coolant lines</a:t>
            </a:r>
          </a:p>
          <a:p>
            <a:r>
              <a:rPr lang="en-US" dirty="0"/>
              <a:t>Testing everything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020E003-A0BF-476C-89A7-0C8136F1ED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8192" y="2017059"/>
            <a:ext cx="2162214" cy="38458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78C1299-9528-4812-92EE-D2A5122AE3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1368" y="2017059"/>
            <a:ext cx="2793626" cy="3724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6861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204A98-1298-4CD6-8F2B-75698669DE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8460" y="540571"/>
            <a:ext cx="9692640" cy="1325562"/>
          </a:xfrm>
        </p:spPr>
        <p:txBody>
          <a:bodyPr>
            <a:normAutofit/>
          </a:bodyPr>
          <a:lstStyle/>
          <a:p>
            <a:r>
              <a:rPr lang="en-US" dirty="0"/>
              <a:t>Task 3: Tuning DST thermal PID controllers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24CD5A-635E-43F0-B0E7-19F98D866C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8460" y="2140903"/>
            <a:ext cx="8595360" cy="4351337"/>
          </a:xfrm>
        </p:spPr>
        <p:txBody>
          <a:bodyPr/>
          <a:lstStyle/>
          <a:p>
            <a:r>
              <a:rPr lang="en-US" dirty="0"/>
              <a:t>PID Control = Calculate error from setpoint given parameters </a:t>
            </a:r>
          </a:p>
          <a:p>
            <a:r>
              <a:rPr lang="en-US" dirty="0"/>
              <a:t>Working with MATLAB GUI</a:t>
            </a:r>
          </a:p>
          <a:p>
            <a:r>
              <a:rPr lang="en-US" dirty="0"/>
              <a:t>Estimated P values through manual testing</a:t>
            </a:r>
          </a:p>
          <a:p>
            <a:pPr lvl="1"/>
            <a:r>
              <a:rPr lang="en-US" dirty="0"/>
              <a:t>Found to be extremely high, much higher than expected</a:t>
            </a:r>
          </a:p>
          <a:p>
            <a:r>
              <a:rPr lang="en-US" dirty="0"/>
              <a:t>Calculated I and D using P</a:t>
            </a:r>
          </a:p>
          <a:p>
            <a:r>
              <a:rPr lang="en-US" dirty="0"/>
              <a:t>Values led to uncontrolled behavior</a:t>
            </a:r>
          </a:p>
          <a:p>
            <a:r>
              <a:rPr lang="en-US" dirty="0"/>
              <a:t>Bug found in C script while debugging another issue</a:t>
            </a:r>
          </a:p>
          <a:p>
            <a:r>
              <a:rPr lang="en-US" dirty="0"/>
              <a:t>Fixed!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3A38FE3-505D-4E8E-AAE5-C43CD952FBE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215" b="-19215"/>
          <a:stretch/>
        </p:blipFill>
        <p:spPr>
          <a:xfrm>
            <a:off x="7039624" y="2838739"/>
            <a:ext cx="4887917" cy="3665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112804"/>
      </p:ext>
    </p:extLst>
  </p:cSld>
  <p:clrMapOvr>
    <a:masterClrMapping/>
  </p:clrMapOvr>
</p:sld>
</file>

<file path=ppt/theme/theme1.xml><?xml version="1.0" encoding="utf-8"?>
<a:theme xmlns:a="http://schemas.openxmlformats.org/drawingml/2006/main" name="View">
  <a:themeElements>
    <a:clrScheme name="View">
      <a:dk1>
        <a:sysClr val="windowText" lastClr="000000"/>
      </a:dk1>
      <a:lt1>
        <a:sysClr val="window" lastClr="FFFFFF"/>
      </a:lt1>
      <a:dk2>
        <a:srgbClr val="564B3C"/>
      </a:dk2>
      <a:lt2>
        <a:srgbClr val="ECEDD1"/>
      </a:lt2>
      <a:accent1>
        <a:srgbClr val="93A299"/>
      </a:accent1>
      <a:accent2>
        <a:srgbClr val="CB4B30"/>
      </a:accent2>
      <a:accent3>
        <a:srgbClr val="B5AE53"/>
      </a:accent3>
      <a:accent4>
        <a:srgbClr val="6F6A7A"/>
      </a:accent4>
      <a:accent5>
        <a:srgbClr val="E8B54D"/>
      </a:accent5>
      <a:accent6>
        <a:srgbClr val="8A7952"/>
      </a:accent6>
      <a:hlink>
        <a:srgbClr val="9F9F0B"/>
      </a:hlink>
      <a:folHlink>
        <a:srgbClr val="B2B2B2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3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3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866257B-E5CE-4C43-9210-F2DE76BE10B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View</Template>
  <TotalTime>2596</TotalTime>
  <Words>790</Words>
  <Application>Microsoft Office PowerPoint</Application>
  <PresentationFormat>Widescreen</PresentationFormat>
  <Paragraphs>124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Century Schoolbook</vt:lpstr>
      <vt:lpstr>Wingdings 2</vt:lpstr>
      <vt:lpstr>View</vt:lpstr>
      <vt:lpstr>Software Development and Hardware Commissioning for Applications in the High Contrast Imaging Testbed Facility</vt:lpstr>
      <vt:lpstr>Introduction</vt:lpstr>
      <vt:lpstr>Background</vt:lpstr>
      <vt:lpstr>Main Project Tasks:</vt:lpstr>
      <vt:lpstr>Task 1: Turbo Vacuum Pump Outlet Control (TVPOC)</vt:lpstr>
      <vt:lpstr>Task 1: TVPOC (Cont.)</vt:lpstr>
      <vt:lpstr>Task 1: TVPOC (Cont.)</vt:lpstr>
      <vt:lpstr>Task 2: Installing DST </vt:lpstr>
      <vt:lpstr>Task 3: Tuning DST thermal PID controllers</vt:lpstr>
      <vt:lpstr>Task 3: Tuning DST thermal PID controllers (Cont.)</vt:lpstr>
      <vt:lpstr>Task 4: Calibrating a DM mount</vt:lpstr>
      <vt:lpstr>Task 4: Calibrating a DM mount (Cont.)</vt:lpstr>
      <vt:lpstr>Task 5.1: Mounting a DM</vt:lpstr>
      <vt:lpstr>Task 5.2: DM Installation</vt:lpstr>
      <vt:lpstr>Task 5 Pictures (Cont.)</vt:lpstr>
      <vt:lpstr>Acknowledgements</vt:lpstr>
      <vt:lpstr>Thank You For Listening!</vt:lpstr>
    </vt:vector>
  </TitlesOfParts>
  <Company>JPL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Software Development and Hardware Commissioning for Applications in the High Contrast Imaging Testbed Facility</dc:title>
  <dc:creator>Lin, Eric (383A-Affiliate)</dc:creator>
  <cp:lastModifiedBy>Eric Lin</cp:lastModifiedBy>
  <cp:revision>28</cp:revision>
  <dcterms:created xsi:type="dcterms:W3CDTF">2018-07-09T22:30:14Z</dcterms:created>
  <dcterms:modified xsi:type="dcterms:W3CDTF">2018-07-13T03:08:01Z</dcterms:modified>
</cp:coreProperties>
</file>